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B0666-1C76-B1AE-A888-B7484E10D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B756A87-72BD-AC99-5320-4DD34A652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423A6B-EBDC-EE0A-6A5A-6F329F5E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8B6C4B-7F4B-E132-ADEF-5FF84487D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F78F29-726C-1F67-0264-8A100B0A2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834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5C20D-00A4-B195-0420-CF2F795E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DF4613F-F99C-34B1-520D-0385E285C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458C78-862C-7CCF-8E56-63DC8740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74BA8C-6FEC-9E7E-8FD9-C51C55F3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059604-4C7B-370E-1C3E-6E38CAAD0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0325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F76C289-B2D4-3DE2-B00E-EB7FF4182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DA60501-42DE-2AC9-211C-DF3814861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715CEF-185A-A806-483E-87E264BB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EFA84F-D1F2-4DDA-5B3D-CCAADABC6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0DC45C-09D2-32DB-B283-D3CBED73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09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D4DA0A-08E8-CE24-2A26-50BC41E2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0CDFD3F-8CF3-2833-2E43-03EB21EDC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6C7607-AB3A-5B06-CF62-8D1718D08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BB5C50-4B31-DB68-E009-081C25A6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698230-F70E-77D6-1542-837608D8D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0501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63B98C-D58D-1F5D-932C-085D8976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E9C562-BDD2-D450-8365-E02C21F40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A811DC-CCE6-46E3-D734-3FDCBECD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3E49FC-0EE5-1A09-FBDD-3B07DEC7C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676210-F8EF-4D67-79AE-9E783D13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395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D6DAA7-ACE8-7B03-A5D3-31B3E0782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06B464-2514-8379-391E-F7CF0CC52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E5EF9B-E63D-2DFD-B75B-F77EBFEEC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DDEA009-BC67-71B3-4DE8-298166D72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265499-A5C1-6297-095F-E76F15B38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BAD872-5FC4-D78C-9168-210BDA13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89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897953-4F05-9E08-0DCC-C361E0B4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D9327C-A336-7FFA-2D3E-4BB9A2DA7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252BC1-2956-3262-DBFC-C43DDE610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0628E53-4A86-8FE3-FBD9-5890D1845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008FFAA-08D5-F1C5-408A-B4C8CF3B7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1A9997B-1510-BAAE-EC41-EB3F43C24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002C4C-9A90-9095-D4AD-DA3C6A1BD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6B83434-05F3-5498-E7FF-8F967E6E6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939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BF8CBC-E265-DFB1-AF58-C05931BF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368554-4134-2E7A-669A-5FCB89A1C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955A4B-ABBB-EC55-F777-24ACB7AC7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26F7EAB-3E6B-3D0C-31EF-26C9E551C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72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3194587-176F-090B-D12E-EEE837E2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FA79BD5-6ED2-17DC-FD8D-431D2C10A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10DA29-207D-1D08-6578-1EBA0531E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6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377B3-F32F-6B02-32E3-CB882EE05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2C7896-B91D-E229-9553-210AE0A6D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F4534F-CACA-FB08-5B19-338451DE3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92956E-C71C-F62A-5CA9-7819C6513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8344A0-4E67-1475-5060-33DA35D2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A16485-0F99-3203-0D9C-2049D28E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9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0C44A-92EF-EEF7-D2CA-C91208A44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6A60C77-6A78-D29D-4864-918EE7FE64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95D058-D89E-20A3-BAE2-423DE5CA4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7544CFA-532D-F14B-3BF7-A162559D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36C95D-CBEB-7013-D4BE-6DC32D26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6727289-CAB0-7295-52B7-4A535285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83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735BB75-6F9F-C083-8923-C79FE7CDE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EFCB70-E0FF-8106-5B51-CE6442E24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B59F1C-F1B5-71C0-5E13-DD1CF46C1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3A4DD-AB64-41AB-B1E2-92F181D431DA}" type="datetimeFigureOut">
              <a:rPr lang="de-DE" smtClean="0"/>
              <a:t>09.03.2026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642C47-552F-5A3E-3CC0-28C315B1B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FFEC73-CB15-CAC2-D58D-F8A865A3E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8D67C-6052-4444-90EA-EA84E6D8658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247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AF813-C5D7-4CB8-71BE-0ABB2A2BA5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Bilder von der Stadtführung mit der Trompeterin Melanie Bächle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49FC2F-7949-6EF6-2F2A-26B99D20B0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Die Freunde aus Purkersdorf wurden zu einem Stadtrundgang mit für Bad Säckingen bekannten </a:t>
            </a:r>
            <a:r>
              <a:rPr lang="de-DE" sz="1400">
                <a:latin typeface="Arial" panose="020B0604020202020204" pitchFamily="34" charset="0"/>
                <a:cs typeface="Arial" panose="020B0604020202020204" pitchFamily="34" charset="0"/>
              </a:rPr>
              <a:t>Trompetenklängen eingeladen.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B821382-BAF6-2A36-ACD9-AAD57DC3C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1500187"/>
            <a:ext cx="6858000" cy="3857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50276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2CAD1E-50F3-330C-1B44-7609D74D8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93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DF53448-BBF5-F6EA-A515-AABA63CF6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28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237D8E-E73F-B97E-FC5B-2446D349B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5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9EEE8E-D310-F53A-E6EB-61FDDF1DD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73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154F9CE-2BCA-0844-6219-441FB62F4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70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948F43-6792-351A-8BF2-4540D6738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56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5A22EFD-588A-70AB-9F43-5776516CD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6437095-BA71-B122-9BB2-BC2F229BD5FD}"/>
              </a:ext>
            </a:extLst>
          </p:cNvPr>
          <p:cNvSpPr txBox="1"/>
          <p:nvPr/>
        </p:nvSpPr>
        <p:spPr>
          <a:xfrm>
            <a:off x="3048000" y="1546028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&lt;!-- </a:t>
            </a:r>
            <a:r>
              <a:rPr lang="de-DE" dirty="0" err="1"/>
              <a:t>wp:file</a:t>
            </a:r>
            <a:r>
              <a:rPr lang="de-DE" dirty="0"/>
              <a:t> {"id":1164,"href":"https://fk-badsaeckingen-purkersdorf.de/</a:t>
            </a:r>
            <a:r>
              <a:rPr lang="de-DE" dirty="0" err="1"/>
              <a:t>wp</a:t>
            </a:r>
            <a:r>
              <a:rPr lang="de-DE" dirty="0"/>
              <a:t>-content/</a:t>
            </a:r>
            <a:r>
              <a:rPr lang="de-DE" dirty="0" err="1"/>
              <a:t>uploads</a:t>
            </a:r>
            <a:r>
              <a:rPr lang="de-DE" dirty="0"/>
              <a:t>/2026/02/Fridolinsfest-2026-Besuch.pdf","showDownloadButton":false,"displayPreview":true,"previewHeight":760} --&gt;</a:t>
            </a:r>
          </a:p>
          <a:p>
            <a:r>
              <a:rPr lang="de-DE" dirty="0"/>
              <a:t>&lt;div </a:t>
            </a:r>
            <a:r>
              <a:rPr lang="de-DE" dirty="0" err="1"/>
              <a:t>class</a:t>
            </a:r>
            <a:r>
              <a:rPr lang="de-DE" dirty="0"/>
              <a:t>="</a:t>
            </a:r>
            <a:r>
              <a:rPr lang="de-DE" dirty="0" err="1"/>
              <a:t>wp</a:t>
            </a:r>
            <a:r>
              <a:rPr lang="de-DE" dirty="0"/>
              <a:t>-block-file"&gt;&lt;</a:t>
            </a:r>
            <a:r>
              <a:rPr lang="de-DE" dirty="0" err="1"/>
              <a:t>object</a:t>
            </a:r>
            <a:r>
              <a:rPr lang="de-DE" dirty="0"/>
              <a:t> </a:t>
            </a:r>
            <a:r>
              <a:rPr lang="de-DE" dirty="0" err="1"/>
              <a:t>class</a:t>
            </a:r>
            <a:r>
              <a:rPr lang="de-DE" dirty="0"/>
              <a:t>="</a:t>
            </a:r>
            <a:r>
              <a:rPr lang="de-DE" dirty="0" err="1"/>
              <a:t>wp</a:t>
            </a:r>
            <a:r>
              <a:rPr lang="de-DE" dirty="0"/>
              <a:t>-block-</a:t>
            </a:r>
            <a:r>
              <a:rPr lang="de-DE" dirty="0" err="1"/>
              <a:t>file</a:t>
            </a:r>
            <a:r>
              <a:rPr lang="de-DE" dirty="0"/>
              <a:t>__</a:t>
            </a:r>
            <a:r>
              <a:rPr lang="de-DE" dirty="0" err="1"/>
              <a:t>embed</a:t>
            </a:r>
            <a:r>
              <a:rPr lang="de-DE" dirty="0"/>
              <a:t>" </a:t>
            </a:r>
            <a:r>
              <a:rPr lang="de-DE" dirty="0" err="1"/>
              <a:t>data</a:t>
            </a:r>
            <a:r>
              <a:rPr lang="de-DE" dirty="0"/>
              <a:t>="https://fk-badsaeckingen-purkersdorf.de/</a:t>
            </a:r>
            <a:r>
              <a:rPr lang="de-DE" dirty="0" err="1"/>
              <a:t>wp</a:t>
            </a:r>
            <a:r>
              <a:rPr lang="de-DE" dirty="0"/>
              <a:t>-content/</a:t>
            </a:r>
            <a:r>
              <a:rPr lang="de-DE" dirty="0" err="1"/>
              <a:t>uploads</a:t>
            </a:r>
            <a:r>
              <a:rPr lang="de-DE" dirty="0"/>
              <a:t>/2026/02/Fridolinsfest-2026-Besuch.pdf" type="</a:t>
            </a:r>
            <a:r>
              <a:rPr lang="de-DE" dirty="0" err="1"/>
              <a:t>application</a:t>
            </a:r>
            <a:r>
              <a:rPr lang="de-DE" dirty="0"/>
              <a:t>/</a:t>
            </a:r>
            <a:r>
              <a:rPr lang="de-DE" dirty="0" err="1"/>
              <a:t>pdf</a:t>
            </a:r>
            <a:r>
              <a:rPr lang="de-DE" dirty="0"/>
              <a:t>" style="width:100%;height:760px" </a:t>
            </a:r>
            <a:r>
              <a:rPr lang="de-DE" dirty="0" err="1"/>
              <a:t>aria</a:t>
            </a:r>
            <a:r>
              <a:rPr lang="de-DE" dirty="0"/>
              <a:t>-label="PDF </a:t>
            </a:r>
            <a:r>
              <a:rPr lang="de-DE" dirty="0" err="1"/>
              <a:t>embed</a:t>
            </a:r>
            <a:r>
              <a:rPr lang="de-DE" dirty="0"/>
              <a:t>"&gt;&lt;/</a:t>
            </a:r>
            <a:r>
              <a:rPr lang="de-DE" dirty="0" err="1"/>
              <a:t>object</a:t>
            </a:r>
            <a:r>
              <a:rPr lang="de-DE" dirty="0"/>
              <a:t>&gt;&lt;/div&gt;</a:t>
            </a:r>
          </a:p>
          <a:p>
            <a:r>
              <a:rPr lang="de-DE" dirty="0"/>
              <a:t>&lt;!-- /</a:t>
            </a:r>
            <a:r>
              <a:rPr lang="de-DE" dirty="0" err="1"/>
              <a:t>wp:file</a:t>
            </a:r>
            <a:r>
              <a:rPr lang="de-DE" dirty="0"/>
              <a:t> --&gt;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F546D6-B7E4-B553-758A-7DB29247B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65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F660956-F116-2EC8-471B-D0CA54A48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76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094D9-0959-2589-B457-6DDDE3215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Gruppenbild vor dem Schloss Schönau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051B623-3DC8-D874-2DA6-443CB7D26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863969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C128D95-59BB-15EF-1B5E-59985BB7E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71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6C20A86-530D-AE05-D653-F909BF2AA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76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6C7DF20-5842-55D7-A4FC-EC4159849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83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5D65F7-6DBB-BFFE-EED6-683996C92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1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B26BA2D-15A5-D518-1A84-8F156848C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91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0B8761F-0B4B-3BA1-905E-9DEE9897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9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5973B1-F5BE-155A-428B-5222FC140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69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Breitbild</PresentationFormat>
  <Paragraphs>6</Paragraphs>
  <Slides>18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</vt:lpstr>
      <vt:lpstr>Bilder von der Stadtführung mit der Trompeterin Melanie Bächle</vt:lpstr>
      <vt:lpstr>Gruppenbild vor dem Schloss Schönau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 Konto</dc:creator>
  <cp:lastModifiedBy>Office Konto</cp:lastModifiedBy>
  <cp:revision>2</cp:revision>
  <dcterms:created xsi:type="dcterms:W3CDTF">2026-03-09T14:54:46Z</dcterms:created>
  <dcterms:modified xsi:type="dcterms:W3CDTF">2026-03-09T15:01:51Z</dcterms:modified>
</cp:coreProperties>
</file>